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59" r:id="rId5"/>
    <p:sldId id="260" r:id="rId6"/>
    <p:sldId id="265" r:id="rId7"/>
    <p:sldId id="266" r:id="rId8"/>
    <p:sldId id="261" r:id="rId9"/>
  </p:sldIdLst>
  <p:sldSz cx="9144000" cy="5143500" type="screen16x9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BCBC"/>
    <a:srgbClr val="009037"/>
    <a:srgbClr val="FFF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29" autoAdjust="0"/>
  </p:normalViewPr>
  <p:slideViewPr>
    <p:cSldViewPr>
      <p:cViewPr varScale="1">
        <p:scale>
          <a:sx n="146" d="100"/>
          <a:sy n="146" d="100"/>
        </p:scale>
        <p:origin x="552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97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936" y="-84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9" y="4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FAC38-C808-4F40-9E45-C9ACA0D6E0F2}" type="datetimeFigureOut">
              <a:rPr lang="de-DE" smtClean="0"/>
              <a:t>18.08.2022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673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9" y="9429673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B21CF-175F-4983-81FA-B0E966E4995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3300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B75E5-84DC-4F34-BA68-6AB1D9DF49D3}" type="datetimeFigureOut">
              <a:rPr lang="de-DE" smtClean="0"/>
              <a:t>18.08.2022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8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30A62-ABEE-45BD-A5E3-0D530FC2691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99645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Y:\Grafiken &amp; Logos\Giebelkreuz\RAI_Giebelkreuz_gelb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26" b="32175"/>
          <a:stretch/>
        </p:blipFill>
        <p:spPr bwMode="auto">
          <a:xfrm>
            <a:off x="5148064" y="2519723"/>
            <a:ext cx="3995936" cy="262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58522" y="58522"/>
            <a:ext cx="2636930" cy="50255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43808" y="461119"/>
            <a:ext cx="5902424" cy="1102519"/>
          </a:xfrm>
        </p:spPr>
        <p:txBody>
          <a:bodyPr anchor="b" anchorCtr="0"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43808" y="1563638"/>
            <a:ext cx="5216624" cy="792088"/>
          </a:xfrm>
        </p:spPr>
        <p:txBody>
          <a:bodyPr>
            <a:normAutofit/>
          </a:bodyPr>
          <a:lstStyle>
            <a:lvl1pPr marL="0" indent="0" algn="l">
              <a:buNone/>
              <a:defRPr sz="19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491880" y="4767263"/>
            <a:ext cx="2895600" cy="273844"/>
          </a:xfrm>
        </p:spPr>
        <p:txBody>
          <a:bodyPr/>
          <a:lstStyle>
            <a:lvl1pPr algn="r">
              <a:defRPr lang="de-DE" sz="12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16216" y="4299942"/>
            <a:ext cx="2133600" cy="273844"/>
          </a:xfrm>
        </p:spPr>
        <p:txBody>
          <a:bodyPr/>
          <a:lstStyle>
            <a:lvl1pPr>
              <a:defRPr lang="de-DE" sz="1200" kern="120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2915816" y="1563638"/>
            <a:ext cx="6228184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2843808" y="2573384"/>
            <a:ext cx="2376264" cy="489886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Datum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5D131629-FD74-4330-978D-1DE541ECF9E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9512" y="210969"/>
            <a:ext cx="1725003" cy="5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08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 &amp;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51470"/>
            <a:ext cx="6611931" cy="64807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331640" y="987574"/>
            <a:ext cx="3816424" cy="374441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3" name="Inhaltsplatzhalter 3"/>
          <p:cNvSpPr>
            <a:spLocks noGrp="1"/>
          </p:cNvSpPr>
          <p:nvPr>
            <p:ph sz="half" idx="13"/>
          </p:nvPr>
        </p:nvSpPr>
        <p:spPr>
          <a:xfrm>
            <a:off x="5220072" y="987574"/>
            <a:ext cx="3816000" cy="374441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4" name="Gerade Verbindung 13"/>
          <p:cNvCxnSpPr/>
          <p:nvPr userDrawn="1"/>
        </p:nvCxnSpPr>
        <p:spPr>
          <a:xfrm>
            <a:off x="9144000" y="915566"/>
            <a:ext cx="0" cy="2304256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1331640" y="4803998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 userDrawn="1"/>
        </p:nvCxnSpPr>
        <p:spPr>
          <a:xfrm>
            <a:off x="1331640" y="699542"/>
            <a:ext cx="7812360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1000" r="-1" b="1002"/>
          <a:stretch/>
        </p:blipFill>
        <p:spPr>
          <a:xfrm>
            <a:off x="93307" y="51469"/>
            <a:ext cx="1238333" cy="5040537"/>
          </a:xfrm>
          <a:prstGeom prst="rect">
            <a:avLst/>
          </a:prstGeom>
        </p:spPr>
      </p:pic>
      <p:cxnSp>
        <p:nvCxnSpPr>
          <p:cNvPr id="21" name="Gerade Verbindung 20"/>
          <p:cNvCxnSpPr/>
          <p:nvPr userDrawn="1"/>
        </p:nvCxnSpPr>
        <p:spPr>
          <a:xfrm>
            <a:off x="1331640" y="5147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ußzeilenplatzhalter 4">
            <a:extLst>
              <a:ext uri="{FF2B5EF4-FFF2-40B4-BE49-F238E27FC236}">
                <a16:creationId xmlns:a16="http://schemas.microsoft.com/office/drawing/2014/main" id="{1BC1B9D0-0272-4CCD-BECD-63A85BCBF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2120" y="4876006"/>
            <a:ext cx="2823592" cy="216024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lang="de-DE" sz="1000" smtClean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3" name="Foliennummernplatzhalter 5">
            <a:extLst>
              <a:ext uri="{FF2B5EF4-FFF2-40B4-BE49-F238E27FC236}">
                <a16:creationId xmlns:a16="http://schemas.microsoft.com/office/drawing/2014/main" id="{81561122-5666-4DDB-A4E5-C61D75A53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4876006"/>
            <a:ext cx="432048" cy="216024"/>
          </a:xfrm>
          <a:noFill/>
          <a:ln>
            <a:noFill/>
          </a:ln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26" name="Gerade Verbindung 17">
            <a:extLst>
              <a:ext uri="{FF2B5EF4-FFF2-40B4-BE49-F238E27FC236}">
                <a16:creationId xmlns:a16="http://schemas.microsoft.com/office/drawing/2014/main" id="{3743C7DE-F375-4A32-9A34-B71A2083C979}"/>
              </a:ext>
            </a:extLst>
          </p:cNvPr>
          <p:cNvCxnSpPr/>
          <p:nvPr userDrawn="1"/>
        </p:nvCxnSpPr>
        <p:spPr>
          <a:xfrm>
            <a:off x="8604448" y="4876006"/>
            <a:ext cx="0" cy="21600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14">
            <a:extLst>
              <a:ext uri="{FF2B5EF4-FFF2-40B4-BE49-F238E27FC236}">
                <a16:creationId xmlns:a16="http://schemas.microsoft.com/office/drawing/2014/main" id="{A21A731B-822C-41E1-898C-3A42351C3565}"/>
              </a:ext>
            </a:extLst>
          </p:cNvPr>
          <p:cNvCxnSpPr/>
          <p:nvPr userDrawn="1"/>
        </p:nvCxnSpPr>
        <p:spPr>
          <a:xfrm>
            <a:off x="9036496" y="4876006"/>
            <a:ext cx="0" cy="216024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fik 14">
            <a:extLst>
              <a:ext uri="{FF2B5EF4-FFF2-40B4-BE49-F238E27FC236}">
                <a16:creationId xmlns:a16="http://schemas.microsoft.com/office/drawing/2014/main" id="{9BBCAA0A-14A3-4FE1-AEF4-1E2110B047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72399" y="86800"/>
            <a:ext cx="855829" cy="55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46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, Subtitel &amp;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51470"/>
            <a:ext cx="6610456" cy="360040"/>
          </a:xfrm>
        </p:spPr>
        <p:txBody>
          <a:bodyPr anchor="ctr"/>
          <a:lstStyle>
            <a:lvl1pPr>
              <a:defRPr sz="22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cxnSp>
        <p:nvCxnSpPr>
          <p:cNvPr id="19" name="Gerade Verbindung 18"/>
          <p:cNvCxnSpPr/>
          <p:nvPr userDrawn="1"/>
        </p:nvCxnSpPr>
        <p:spPr>
          <a:xfrm>
            <a:off x="1331640" y="77155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 userDrawn="1"/>
        </p:nvCxnSpPr>
        <p:spPr>
          <a:xfrm>
            <a:off x="1331640" y="4803998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 userDrawn="1"/>
        </p:nvCxnSpPr>
        <p:spPr>
          <a:xfrm>
            <a:off x="1331640" y="5147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31640" y="411510"/>
            <a:ext cx="6610456" cy="360040"/>
          </a:xfrm>
        </p:spPr>
        <p:txBody>
          <a:bodyPr>
            <a:no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de-DE" dirty="0" err="1"/>
              <a:t>Subtitel</a:t>
            </a:r>
            <a:r>
              <a:rPr lang="de-DE" dirty="0"/>
              <a:t> durch Klicken bearbeiten</a:t>
            </a:r>
          </a:p>
        </p:txBody>
      </p:sp>
      <p:sp>
        <p:nvSpPr>
          <p:cNvPr id="16" name="Inhaltsplatzhalter 3"/>
          <p:cNvSpPr>
            <a:spLocks noGrp="1"/>
          </p:cNvSpPr>
          <p:nvPr>
            <p:ph sz="half" idx="2"/>
          </p:nvPr>
        </p:nvSpPr>
        <p:spPr>
          <a:xfrm>
            <a:off x="1331640" y="987574"/>
            <a:ext cx="3816424" cy="374441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20" name="Inhaltsplatzhalter 3"/>
          <p:cNvSpPr>
            <a:spLocks noGrp="1"/>
          </p:cNvSpPr>
          <p:nvPr>
            <p:ph sz="half" idx="14"/>
          </p:nvPr>
        </p:nvSpPr>
        <p:spPr>
          <a:xfrm>
            <a:off x="5220072" y="987574"/>
            <a:ext cx="3816000" cy="374441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1000" r="-1" b="1002"/>
          <a:stretch/>
        </p:blipFill>
        <p:spPr>
          <a:xfrm>
            <a:off x="93307" y="51469"/>
            <a:ext cx="1238333" cy="5040537"/>
          </a:xfrm>
          <a:prstGeom prst="rect">
            <a:avLst/>
          </a:prstGeom>
        </p:spPr>
      </p:pic>
      <p:sp>
        <p:nvSpPr>
          <p:cNvPr id="24" name="Fußzeilenplatzhalter 4">
            <a:extLst>
              <a:ext uri="{FF2B5EF4-FFF2-40B4-BE49-F238E27FC236}">
                <a16:creationId xmlns:a16="http://schemas.microsoft.com/office/drawing/2014/main" id="{EC0920A7-E5AA-4BA6-9F0D-8871F9B3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2120" y="4876006"/>
            <a:ext cx="2823592" cy="216024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lang="de-DE" sz="1000" smtClean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5" name="Foliennummernplatzhalter 5">
            <a:extLst>
              <a:ext uri="{FF2B5EF4-FFF2-40B4-BE49-F238E27FC236}">
                <a16:creationId xmlns:a16="http://schemas.microsoft.com/office/drawing/2014/main" id="{D51F1714-B7CB-48FE-ADA0-56540D34E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4876006"/>
            <a:ext cx="432048" cy="216024"/>
          </a:xfrm>
          <a:noFill/>
          <a:ln>
            <a:noFill/>
          </a:ln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26" name="Gerade Verbindung 17">
            <a:extLst>
              <a:ext uri="{FF2B5EF4-FFF2-40B4-BE49-F238E27FC236}">
                <a16:creationId xmlns:a16="http://schemas.microsoft.com/office/drawing/2014/main" id="{C788DA28-0338-4D15-ADD0-63CF9EE512A9}"/>
              </a:ext>
            </a:extLst>
          </p:cNvPr>
          <p:cNvCxnSpPr/>
          <p:nvPr userDrawn="1"/>
        </p:nvCxnSpPr>
        <p:spPr>
          <a:xfrm>
            <a:off x="8604448" y="4876006"/>
            <a:ext cx="0" cy="21600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14">
            <a:extLst>
              <a:ext uri="{FF2B5EF4-FFF2-40B4-BE49-F238E27FC236}">
                <a16:creationId xmlns:a16="http://schemas.microsoft.com/office/drawing/2014/main" id="{60B3A3FC-4876-4313-84FF-8167EF89EB84}"/>
              </a:ext>
            </a:extLst>
          </p:cNvPr>
          <p:cNvCxnSpPr/>
          <p:nvPr userDrawn="1"/>
        </p:nvCxnSpPr>
        <p:spPr>
          <a:xfrm>
            <a:off x="9036496" y="4876006"/>
            <a:ext cx="0" cy="216024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fik 14">
            <a:extLst>
              <a:ext uri="{FF2B5EF4-FFF2-40B4-BE49-F238E27FC236}">
                <a16:creationId xmlns:a16="http://schemas.microsoft.com/office/drawing/2014/main" id="{DDA8767A-644D-49B7-AA8E-8C92866882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72399" y="86800"/>
            <a:ext cx="855829" cy="55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86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 &amp; Spalten inkl. Spalt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51470"/>
            <a:ext cx="6624737" cy="64807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331640" y="1491630"/>
            <a:ext cx="3816424" cy="324036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3" name="Inhaltsplatzhalter 3"/>
          <p:cNvSpPr>
            <a:spLocks noGrp="1"/>
          </p:cNvSpPr>
          <p:nvPr>
            <p:ph sz="half" idx="13"/>
          </p:nvPr>
        </p:nvSpPr>
        <p:spPr>
          <a:xfrm>
            <a:off x="5220072" y="1491630"/>
            <a:ext cx="3816000" cy="324036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4" name="Gerade Verbindung 13"/>
          <p:cNvCxnSpPr/>
          <p:nvPr userDrawn="1"/>
        </p:nvCxnSpPr>
        <p:spPr>
          <a:xfrm>
            <a:off x="9144000" y="915566"/>
            <a:ext cx="0" cy="2304256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1331640" y="4803998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 userDrawn="1"/>
        </p:nvCxnSpPr>
        <p:spPr>
          <a:xfrm>
            <a:off x="1331640" y="699542"/>
            <a:ext cx="7812360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331640" y="987574"/>
            <a:ext cx="3816424" cy="432048"/>
          </a:xfrm>
        </p:spPr>
        <p:txBody>
          <a:bodyPr/>
          <a:lstStyle>
            <a:lvl1pPr marL="0" indent="0">
              <a:buNone/>
              <a:defRPr b="1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/>
              <a:t>Spaltentitel durch klicken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220496" y="987622"/>
            <a:ext cx="3816000" cy="432000"/>
          </a:xfrm>
        </p:spPr>
        <p:txBody>
          <a:bodyPr/>
          <a:lstStyle>
            <a:lvl1pPr marL="0" indent="0">
              <a:buNone/>
              <a:defRPr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/>
              <a:t>Spaltentitel durch klicken bearbeiten</a:t>
            </a:r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1000" r="-1" b="1002"/>
          <a:stretch/>
        </p:blipFill>
        <p:spPr>
          <a:xfrm>
            <a:off x="93307" y="51469"/>
            <a:ext cx="1238333" cy="5040537"/>
          </a:xfrm>
          <a:prstGeom prst="rect">
            <a:avLst/>
          </a:prstGeom>
        </p:spPr>
      </p:pic>
      <p:cxnSp>
        <p:nvCxnSpPr>
          <p:cNvPr id="24" name="Gerade Verbindung 23"/>
          <p:cNvCxnSpPr/>
          <p:nvPr userDrawn="1"/>
        </p:nvCxnSpPr>
        <p:spPr>
          <a:xfrm>
            <a:off x="1331640" y="5147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ußzeilenplatzhalter 4">
            <a:extLst>
              <a:ext uri="{FF2B5EF4-FFF2-40B4-BE49-F238E27FC236}">
                <a16:creationId xmlns:a16="http://schemas.microsoft.com/office/drawing/2014/main" id="{7036CCD9-49A4-424D-ACBF-74FD364E5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2120" y="4876006"/>
            <a:ext cx="2823592" cy="216024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lang="de-DE" sz="1000" smtClean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6" name="Foliennummernplatzhalter 5">
            <a:extLst>
              <a:ext uri="{FF2B5EF4-FFF2-40B4-BE49-F238E27FC236}">
                <a16:creationId xmlns:a16="http://schemas.microsoft.com/office/drawing/2014/main" id="{10AE5237-F8CB-465E-A3F7-6A18DDC1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4876006"/>
            <a:ext cx="432048" cy="216024"/>
          </a:xfrm>
          <a:noFill/>
          <a:ln>
            <a:noFill/>
          </a:ln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27" name="Gerade Verbindung 17">
            <a:extLst>
              <a:ext uri="{FF2B5EF4-FFF2-40B4-BE49-F238E27FC236}">
                <a16:creationId xmlns:a16="http://schemas.microsoft.com/office/drawing/2014/main" id="{6A8C5D7D-FB91-477F-BE5B-79C9602E8DA7}"/>
              </a:ext>
            </a:extLst>
          </p:cNvPr>
          <p:cNvCxnSpPr/>
          <p:nvPr userDrawn="1"/>
        </p:nvCxnSpPr>
        <p:spPr>
          <a:xfrm>
            <a:off x="8604448" y="4876006"/>
            <a:ext cx="0" cy="21600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14">
            <a:extLst>
              <a:ext uri="{FF2B5EF4-FFF2-40B4-BE49-F238E27FC236}">
                <a16:creationId xmlns:a16="http://schemas.microsoft.com/office/drawing/2014/main" id="{D7F6A7C0-B860-4BE6-A9F7-E5A4ACCD09CB}"/>
              </a:ext>
            </a:extLst>
          </p:cNvPr>
          <p:cNvCxnSpPr/>
          <p:nvPr userDrawn="1"/>
        </p:nvCxnSpPr>
        <p:spPr>
          <a:xfrm>
            <a:off x="9036496" y="4876006"/>
            <a:ext cx="0" cy="216024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fik 16">
            <a:extLst>
              <a:ext uri="{FF2B5EF4-FFF2-40B4-BE49-F238E27FC236}">
                <a16:creationId xmlns:a16="http://schemas.microsoft.com/office/drawing/2014/main" id="{9F44BFA8-5A0D-4A8B-A6EF-F1E987CD0C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72399" y="86800"/>
            <a:ext cx="855829" cy="55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3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ÖRV Titel, Subtitel &amp;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51470"/>
            <a:ext cx="6610456" cy="360040"/>
          </a:xfrm>
        </p:spPr>
        <p:txBody>
          <a:bodyPr anchor="ctr"/>
          <a:lstStyle>
            <a:lvl1pPr>
              <a:defRPr sz="22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cxnSp>
        <p:nvCxnSpPr>
          <p:cNvPr id="19" name="Gerade Verbindung 18"/>
          <p:cNvCxnSpPr/>
          <p:nvPr userDrawn="1"/>
        </p:nvCxnSpPr>
        <p:spPr>
          <a:xfrm>
            <a:off x="1331640" y="77155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 userDrawn="1"/>
        </p:nvCxnSpPr>
        <p:spPr>
          <a:xfrm>
            <a:off x="1331640" y="4803998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 userDrawn="1"/>
        </p:nvCxnSpPr>
        <p:spPr>
          <a:xfrm>
            <a:off x="1331640" y="5147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31640" y="411510"/>
            <a:ext cx="6610456" cy="360040"/>
          </a:xfrm>
        </p:spPr>
        <p:txBody>
          <a:bodyPr>
            <a:no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de-DE" dirty="0" err="1"/>
              <a:t>Subtitel</a:t>
            </a:r>
            <a:r>
              <a:rPr lang="de-DE" dirty="0"/>
              <a:t> durch Klicken bearbeiten</a:t>
            </a:r>
          </a:p>
        </p:txBody>
      </p:sp>
      <p:sp>
        <p:nvSpPr>
          <p:cNvPr id="22" name="Inhaltsplatzhalter 3"/>
          <p:cNvSpPr>
            <a:spLocks noGrp="1"/>
          </p:cNvSpPr>
          <p:nvPr>
            <p:ph sz="half" idx="2"/>
          </p:nvPr>
        </p:nvSpPr>
        <p:spPr>
          <a:xfrm>
            <a:off x="1331640" y="1491630"/>
            <a:ext cx="3816424" cy="324036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23" name="Inhaltsplatzhalter 3"/>
          <p:cNvSpPr>
            <a:spLocks noGrp="1"/>
          </p:cNvSpPr>
          <p:nvPr>
            <p:ph sz="half" idx="14"/>
          </p:nvPr>
        </p:nvSpPr>
        <p:spPr>
          <a:xfrm>
            <a:off x="5220072" y="1491630"/>
            <a:ext cx="3816000" cy="324036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24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331640" y="987574"/>
            <a:ext cx="3816424" cy="432048"/>
          </a:xfrm>
        </p:spPr>
        <p:txBody>
          <a:bodyPr/>
          <a:lstStyle>
            <a:lvl1pPr marL="0" indent="0">
              <a:buNone/>
              <a:defRPr b="1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/>
              <a:t>Spaltentitel durch klicken bearbeiten</a:t>
            </a:r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220496" y="987574"/>
            <a:ext cx="3816000" cy="432000"/>
          </a:xfrm>
        </p:spPr>
        <p:txBody>
          <a:bodyPr/>
          <a:lstStyle>
            <a:lvl1pPr marL="0" indent="0">
              <a:buNone/>
              <a:defRPr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/>
              <a:t>Spaltentitel durch klicken bearbeiten</a:t>
            </a:r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1000" r="-1" b="1002"/>
          <a:stretch/>
        </p:blipFill>
        <p:spPr>
          <a:xfrm>
            <a:off x="93307" y="51469"/>
            <a:ext cx="1238333" cy="5040537"/>
          </a:xfrm>
          <a:prstGeom prst="rect">
            <a:avLst/>
          </a:prstGeom>
        </p:spPr>
      </p:pic>
      <p:sp>
        <p:nvSpPr>
          <p:cNvPr id="27" name="Fußzeilenplatzhalter 4">
            <a:extLst>
              <a:ext uri="{FF2B5EF4-FFF2-40B4-BE49-F238E27FC236}">
                <a16:creationId xmlns:a16="http://schemas.microsoft.com/office/drawing/2014/main" id="{068C0097-B02D-4766-9123-E2BAB1BF3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2120" y="4876006"/>
            <a:ext cx="2823592" cy="216024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lang="de-DE" sz="1000" smtClean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Foliennummernplatzhalter 5">
            <a:extLst>
              <a:ext uri="{FF2B5EF4-FFF2-40B4-BE49-F238E27FC236}">
                <a16:creationId xmlns:a16="http://schemas.microsoft.com/office/drawing/2014/main" id="{3DD6F07A-7FAA-43B0-9CD1-03F276FF0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4876006"/>
            <a:ext cx="432048" cy="216024"/>
          </a:xfrm>
          <a:noFill/>
          <a:ln>
            <a:noFill/>
          </a:ln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29" name="Gerade Verbindung 17">
            <a:extLst>
              <a:ext uri="{FF2B5EF4-FFF2-40B4-BE49-F238E27FC236}">
                <a16:creationId xmlns:a16="http://schemas.microsoft.com/office/drawing/2014/main" id="{547AFA77-C22E-41B3-A144-181307BD4FC4}"/>
              </a:ext>
            </a:extLst>
          </p:cNvPr>
          <p:cNvCxnSpPr/>
          <p:nvPr userDrawn="1"/>
        </p:nvCxnSpPr>
        <p:spPr>
          <a:xfrm>
            <a:off x="8604448" y="4876006"/>
            <a:ext cx="0" cy="21600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14">
            <a:extLst>
              <a:ext uri="{FF2B5EF4-FFF2-40B4-BE49-F238E27FC236}">
                <a16:creationId xmlns:a16="http://schemas.microsoft.com/office/drawing/2014/main" id="{CB8D3458-3A60-46AE-9EFC-E1A7C05F231A}"/>
              </a:ext>
            </a:extLst>
          </p:cNvPr>
          <p:cNvCxnSpPr/>
          <p:nvPr userDrawn="1"/>
        </p:nvCxnSpPr>
        <p:spPr>
          <a:xfrm>
            <a:off x="9036496" y="4876006"/>
            <a:ext cx="0" cy="216024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>
            <a:extLst>
              <a:ext uri="{FF2B5EF4-FFF2-40B4-BE49-F238E27FC236}">
                <a16:creationId xmlns:a16="http://schemas.microsoft.com/office/drawing/2014/main" id="{43FC16AA-16A8-48F1-A7F7-43620539FF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72399" y="86800"/>
            <a:ext cx="855829" cy="55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77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Y:\Grafiken &amp; Logos\Giebelkreuz\RAI_Giebelkreuz_gruen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28" b="32168"/>
          <a:stretch/>
        </p:blipFill>
        <p:spPr bwMode="auto">
          <a:xfrm>
            <a:off x="5148584" y="2519723"/>
            <a:ext cx="3995416" cy="262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58522" y="58522"/>
            <a:ext cx="2636930" cy="50255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46040" y="461119"/>
            <a:ext cx="5902424" cy="1102519"/>
          </a:xfrm>
        </p:spPr>
        <p:txBody>
          <a:bodyPr anchor="b" anchorCtr="0"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43808" y="1563638"/>
            <a:ext cx="5216624" cy="792088"/>
          </a:xfrm>
        </p:spPr>
        <p:txBody>
          <a:bodyPr>
            <a:normAutofit/>
          </a:bodyPr>
          <a:lstStyle>
            <a:lvl1pPr marL="0" indent="0" algn="l">
              <a:buNone/>
              <a:defRPr sz="19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491880" y="4767263"/>
            <a:ext cx="2895600" cy="273844"/>
          </a:xfrm>
        </p:spPr>
        <p:txBody>
          <a:bodyPr/>
          <a:lstStyle>
            <a:lvl1pPr algn="r">
              <a:defRPr lang="de-DE" sz="12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16216" y="4299942"/>
            <a:ext cx="2133600" cy="273844"/>
          </a:xfrm>
        </p:spPr>
        <p:txBody>
          <a:bodyPr/>
          <a:lstStyle>
            <a:lvl1pPr>
              <a:defRPr lang="de-DE" sz="1200" kern="120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2915816" y="1563638"/>
            <a:ext cx="6228184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2843808" y="2571750"/>
            <a:ext cx="2376264" cy="489886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Datum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FA76C18F-B413-41BB-9B35-41E8DF410EA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9512" y="210969"/>
            <a:ext cx="1725003" cy="5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7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Y:\Grafiken &amp; Logos\Giebelkreuz\RAI_Giebelkreuz_grau20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16" b="32179"/>
          <a:stretch/>
        </p:blipFill>
        <p:spPr bwMode="auto">
          <a:xfrm>
            <a:off x="5148064" y="2520154"/>
            <a:ext cx="3995936" cy="262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58522" y="58522"/>
            <a:ext cx="2636930" cy="50255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46040" y="461119"/>
            <a:ext cx="5902424" cy="1102519"/>
          </a:xfrm>
        </p:spPr>
        <p:txBody>
          <a:bodyPr anchor="b" anchorCtr="0"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43808" y="1563638"/>
            <a:ext cx="5216624" cy="792088"/>
          </a:xfrm>
        </p:spPr>
        <p:txBody>
          <a:bodyPr>
            <a:normAutofit/>
          </a:bodyPr>
          <a:lstStyle>
            <a:lvl1pPr marL="0" indent="0" algn="l">
              <a:buNone/>
              <a:defRPr sz="19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491880" y="4767263"/>
            <a:ext cx="2895600" cy="273844"/>
          </a:xfrm>
        </p:spPr>
        <p:txBody>
          <a:bodyPr/>
          <a:lstStyle>
            <a:lvl1pPr algn="r">
              <a:defRPr lang="de-DE" sz="12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16216" y="4299942"/>
            <a:ext cx="2133600" cy="273844"/>
          </a:xfrm>
        </p:spPr>
        <p:txBody>
          <a:bodyPr/>
          <a:lstStyle>
            <a:lvl1pPr>
              <a:defRPr lang="de-DE" sz="1200" kern="120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2915816" y="1563638"/>
            <a:ext cx="6228184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platzhalt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2843808" y="2571750"/>
            <a:ext cx="2376264" cy="489886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Datum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A647179A-945A-4FFF-8439-AB3DF656DF1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9512" y="210969"/>
            <a:ext cx="1725003" cy="5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2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ÖRV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Y:\Grafiken &amp; Logos\Giebelkreuz\RAI_Giebelkreuz_grau20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16" b="32179"/>
          <a:stretch/>
        </p:blipFill>
        <p:spPr bwMode="auto">
          <a:xfrm>
            <a:off x="5148064" y="2520154"/>
            <a:ext cx="3995936" cy="262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11194" y="987574"/>
            <a:ext cx="6341044" cy="4104432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350"/>
              </a:spcAft>
              <a:buFont typeface="+mj-lt"/>
              <a:buAutoNum type="arabicParenR"/>
              <a:defRPr>
                <a:latin typeface="Segoe UI Light" panose="020B0502040204020203" pitchFamily="34" charset="0"/>
              </a:defRPr>
            </a:lvl1pPr>
            <a:lvl2pPr marL="800100" indent="-342900">
              <a:spcBef>
                <a:spcPts val="400"/>
              </a:spcBef>
              <a:spcAft>
                <a:spcPts val="350"/>
              </a:spcAft>
              <a:buFont typeface="+mj-lt"/>
              <a:buAutoNum type="alphaLcParenR"/>
              <a:defRPr>
                <a:latin typeface="Segoe UI Light" panose="020B0502040204020203" pitchFamily="34" charset="0"/>
              </a:defRPr>
            </a:lvl2pPr>
            <a:lvl3pPr marL="1143000" indent="-228600">
              <a:spcBef>
                <a:spcPts val="400"/>
              </a:spcBef>
              <a:spcAft>
                <a:spcPts val="350"/>
              </a:spcAft>
              <a:buFont typeface="Symbol" panose="05050102010706020507" pitchFamily="18" charset="2"/>
              <a:buChar char="-"/>
              <a:defRPr>
                <a:latin typeface="Segoe UI Light" panose="020B0502040204020203" pitchFamily="34" charset="0"/>
              </a:defRPr>
            </a:lvl3pPr>
            <a:lvl4pPr>
              <a:spcBef>
                <a:spcPts val="700"/>
              </a:spcBef>
              <a:spcAft>
                <a:spcPts val="700"/>
              </a:spcAft>
              <a:defRPr>
                <a:latin typeface="Segoe UI Light" panose="020B0502040204020203" pitchFamily="34" charset="0"/>
              </a:defRPr>
            </a:lvl4pPr>
            <a:lvl5pPr>
              <a:spcBef>
                <a:spcPts val="700"/>
              </a:spcBef>
              <a:spcAft>
                <a:spcPts val="700"/>
              </a:spcAft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58522" y="58522"/>
            <a:ext cx="2636930" cy="50255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695452" y="51470"/>
            <a:ext cx="6341044" cy="648072"/>
          </a:xfrm>
        </p:spPr>
        <p:txBody>
          <a:bodyPr anchor="ctr"/>
          <a:lstStyle>
            <a:lvl1pPr>
              <a:defRPr sz="22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Titel Agenda durch Klicken bearbeiten</a:t>
            </a:r>
          </a:p>
        </p:txBody>
      </p:sp>
      <p:cxnSp>
        <p:nvCxnSpPr>
          <p:cNvPr id="19" name="Gerade Verbindung 18"/>
          <p:cNvCxnSpPr/>
          <p:nvPr userDrawn="1"/>
        </p:nvCxnSpPr>
        <p:spPr>
          <a:xfrm>
            <a:off x="2695452" y="699542"/>
            <a:ext cx="6448548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 userDrawn="1"/>
        </p:nvCxnSpPr>
        <p:spPr>
          <a:xfrm>
            <a:off x="2695452" y="51470"/>
            <a:ext cx="6448548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9E5BCEB9-2937-471E-BBF1-9D1BA753073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9512" y="210969"/>
            <a:ext cx="1725003" cy="5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3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ÖRV Abschnitt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Y:\Grafiken &amp; Logos\Giebelkreuz\RAI_Giebelkreuz_gelb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28" b="32693"/>
          <a:stretch/>
        </p:blipFill>
        <p:spPr bwMode="auto">
          <a:xfrm>
            <a:off x="7621683" y="4155925"/>
            <a:ext cx="1522317" cy="9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58522" y="58522"/>
            <a:ext cx="2636930" cy="50255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1840" y="2126258"/>
            <a:ext cx="5362873" cy="1021556"/>
          </a:xfrm>
        </p:spPr>
        <p:txBody>
          <a:bodyPr anchor="b" anchorCtr="0"/>
          <a:lstStyle>
            <a:lvl1pPr algn="l">
              <a:defRPr sz="2200" b="1" cap="all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131840" y="3150092"/>
            <a:ext cx="5362873" cy="792088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148064" y="4731990"/>
            <a:ext cx="2895600" cy="273844"/>
          </a:xfrm>
        </p:spPr>
        <p:txBody>
          <a:bodyPr/>
          <a:lstStyle>
            <a:lvl1pPr algn="r">
              <a:defRPr lang="de-DE" sz="1200" kern="1200" dirty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3131840" y="3150092"/>
            <a:ext cx="5940152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48464" y="4731990"/>
            <a:ext cx="391135" cy="273844"/>
          </a:xfrm>
        </p:spPr>
        <p:txBody>
          <a:bodyPr/>
          <a:lstStyle>
            <a:lvl1pPr algn="ctr">
              <a:defRPr lang="de-DE" sz="1000" kern="120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1ED94E4-8EB7-4801-A582-A4F3AD6243E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9512" y="210969"/>
            <a:ext cx="1725003" cy="5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0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ÖRV Abschnitt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58522" y="58522"/>
            <a:ext cx="2636930" cy="5025542"/>
          </a:xfrm>
          <a:prstGeom prst="rect">
            <a:avLst/>
          </a:prstGeom>
        </p:spPr>
      </p:pic>
      <p:pic>
        <p:nvPicPr>
          <p:cNvPr id="6146" name="Picture 2" descr="Y:\Grafiken &amp; Logos\Giebelkreuz\RAI_Giebelkreuz_gruen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4245" b="32597"/>
          <a:stretch/>
        </p:blipFill>
        <p:spPr bwMode="auto">
          <a:xfrm>
            <a:off x="7623759" y="4155925"/>
            <a:ext cx="1520241" cy="98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1839" y="2126258"/>
            <a:ext cx="5362873" cy="1021556"/>
          </a:xfrm>
        </p:spPr>
        <p:txBody>
          <a:bodyPr anchor="b" anchorCtr="0"/>
          <a:lstStyle>
            <a:lvl1pPr algn="l">
              <a:defRPr sz="2200" b="1" cap="all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131840" y="3154416"/>
            <a:ext cx="5362873" cy="792088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148064" y="4731990"/>
            <a:ext cx="2895600" cy="273844"/>
          </a:xfrm>
        </p:spPr>
        <p:txBody>
          <a:bodyPr/>
          <a:lstStyle>
            <a:lvl1pPr algn="r">
              <a:defRPr lang="de-DE" sz="1200" kern="1200" dirty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3131840" y="3150092"/>
            <a:ext cx="5940152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48464" y="4731990"/>
            <a:ext cx="392392" cy="273844"/>
          </a:xfrm>
        </p:spPr>
        <p:txBody>
          <a:bodyPr/>
          <a:lstStyle>
            <a:lvl1pPr algn="ctr">
              <a:defRPr lang="de-DE" sz="1000" kern="120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270C3A4-03C1-4C9A-BA74-8BCA88EF62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9512" y="210969"/>
            <a:ext cx="1725003" cy="5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51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ÖRV Abschnitt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58522" y="58522"/>
            <a:ext cx="2636930" cy="5025542"/>
          </a:xfrm>
          <a:prstGeom prst="rect">
            <a:avLst/>
          </a:prstGeom>
        </p:spPr>
      </p:pic>
      <p:pic>
        <p:nvPicPr>
          <p:cNvPr id="7170" name="Picture 2" descr="Y:\Grafiken &amp; Logos\Giebelkreuz\RAI_Giebelkreuz_grau20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46" b="32598"/>
          <a:stretch/>
        </p:blipFill>
        <p:spPr bwMode="auto">
          <a:xfrm>
            <a:off x="7623759" y="4155926"/>
            <a:ext cx="1520241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1839" y="2126258"/>
            <a:ext cx="5362873" cy="1021556"/>
          </a:xfrm>
        </p:spPr>
        <p:txBody>
          <a:bodyPr anchor="b" anchorCtr="0"/>
          <a:lstStyle>
            <a:lvl1pPr algn="l">
              <a:defRPr sz="2200" b="1" cap="all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131840" y="3154416"/>
            <a:ext cx="5362873" cy="792088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148064" y="4731990"/>
            <a:ext cx="2895600" cy="273844"/>
          </a:xfrm>
        </p:spPr>
        <p:txBody>
          <a:bodyPr/>
          <a:lstStyle>
            <a:lvl1pPr algn="r">
              <a:defRPr lang="de-DE" sz="1200" kern="1200" dirty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3131840" y="3150092"/>
            <a:ext cx="5940152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48464" y="4731990"/>
            <a:ext cx="392392" cy="273844"/>
          </a:xfrm>
        </p:spPr>
        <p:txBody>
          <a:bodyPr/>
          <a:lstStyle>
            <a:lvl1pPr algn="ctr">
              <a:defRPr lang="de-DE" sz="1000" kern="120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6B2C99FC-F7EC-44A4-B133-CC241C325F3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9512" y="210969"/>
            <a:ext cx="1725003" cy="5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05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ÖRV Titel &amp;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1" y="51470"/>
            <a:ext cx="6624736" cy="648072"/>
          </a:xfrm>
        </p:spPr>
        <p:txBody>
          <a:bodyPr anchor="ctr"/>
          <a:lstStyle>
            <a:lvl1pPr>
              <a:defRPr sz="22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1640" y="987574"/>
            <a:ext cx="7704856" cy="3744416"/>
          </a:xfrm>
        </p:spPr>
        <p:txBody>
          <a:bodyPr/>
          <a:lstStyle>
            <a:lvl1pPr>
              <a:lnSpc>
                <a:spcPct val="110000"/>
              </a:lnSpc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1pPr>
            <a:lvl2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2pPr>
            <a:lvl3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3pPr>
            <a:lvl4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4pPr>
            <a:lvl5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52120" y="4876006"/>
            <a:ext cx="2823592" cy="216024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lang="de-DE" sz="1000" smtClean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04448" y="4876006"/>
            <a:ext cx="432048" cy="216024"/>
          </a:xfrm>
          <a:noFill/>
          <a:ln>
            <a:noFill/>
          </a:ln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9" name="Gerade Verbindung 18"/>
          <p:cNvCxnSpPr/>
          <p:nvPr userDrawn="1"/>
        </p:nvCxnSpPr>
        <p:spPr>
          <a:xfrm>
            <a:off x="1331640" y="699542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 userDrawn="1"/>
        </p:nvCxnSpPr>
        <p:spPr>
          <a:xfrm>
            <a:off x="1331640" y="4803998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 userDrawn="1"/>
        </p:nvCxnSpPr>
        <p:spPr>
          <a:xfrm>
            <a:off x="8604448" y="4876006"/>
            <a:ext cx="0" cy="21600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 userDrawn="1"/>
        </p:nvCxnSpPr>
        <p:spPr>
          <a:xfrm>
            <a:off x="9036496" y="4876006"/>
            <a:ext cx="0" cy="216024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 userDrawn="1"/>
        </p:nvCxnSpPr>
        <p:spPr>
          <a:xfrm>
            <a:off x="1331640" y="5147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1000" r="-1" b="1002"/>
          <a:stretch/>
        </p:blipFill>
        <p:spPr>
          <a:xfrm>
            <a:off x="93307" y="51469"/>
            <a:ext cx="1238333" cy="5040537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5EFC0C23-21D6-4410-AE3E-5387FAA14F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72399" y="86800"/>
            <a:ext cx="855829" cy="55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, Subtitel &amp;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51470"/>
            <a:ext cx="6624000" cy="360040"/>
          </a:xfrm>
        </p:spPr>
        <p:txBody>
          <a:bodyPr anchor="ctr"/>
          <a:lstStyle>
            <a:lvl1pPr>
              <a:defRPr sz="22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1640" y="987574"/>
            <a:ext cx="7704856" cy="3744416"/>
          </a:xfrm>
        </p:spPr>
        <p:txBody>
          <a:bodyPr/>
          <a:lstStyle>
            <a:lvl1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1pPr>
            <a:lvl2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2pPr>
            <a:lvl3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3pPr>
            <a:lvl4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4pPr>
            <a:lvl5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9" name="Gerade Verbindung 18"/>
          <p:cNvCxnSpPr/>
          <p:nvPr userDrawn="1"/>
        </p:nvCxnSpPr>
        <p:spPr>
          <a:xfrm>
            <a:off x="1331640" y="77155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 userDrawn="1"/>
        </p:nvCxnSpPr>
        <p:spPr>
          <a:xfrm>
            <a:off x="1331640" y="4803998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 userDrawn="1"/>
        </p:nvCxnSpPr>
        <p:spPr>
          <a:xfrm>
            <a:off x="1331640" y="5147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31640" y="411510"/>
            <a:ext cx="6624000" cy="360040"/>
          </a:xfrm>
        </p:spPr>
        <p:txBody>
          <a:bodyPr>
            <a:no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de-DE" dirty="0" err="1"/>
              <a:t>Subtitel</a:t>
            </a:r>
            <a:r>
              <a:rPr lang="de-DE" dirty="0"/>
              <a:t> durch Klicken bearbeiten</a:t>
            </a:r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1000" r="-1" b="1002"/>
          <a:stretch/>
        </p:blipFill>
        <p:spPr>
          <a:xfrm>
            <a:off x="93307" y="51469"/>
            <a:ext cx="1238333" cy="5040537"/>
          </a:xfrm>
          <a:prstGeom prst="rect">
            <a:avLst/>
          </a:prstGeom>
        </p:spPr>
      </p:pic>
      <p:sp>
        <p:nvSpPr>
          <p:cNvPr id="14" name="Fußzeilenplatzhalter 4">
            <a:extLst>
              <a:ext uri="{FF2B5EF4-FFF2-40B4-BE49-F238E27FC236}">
                <a16:creationId xmlns:a16="http://schemas.microsoft.com/office/drawing/2014/main" id="{C62C9EEC-922E-49BE-A668-61A30BD52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2120" y="4876006"/>
            <a:ext cx="2823592" cy="216024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lang="de-DE" sz="1000" smtClean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2" name="Foliennummernplatzhalter 5">
            <a:extLst>
              <a:ext uri="{FF2B5EF4-FFF2-40B4-BE49-F238E27FC236}">
                <a16:creationId xmlns:a16="http://schemas.microsoft.com/office/drawing/2014/main" id="{89528EC6-F582-44B5-89BF-082880EB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4876006"/>
            <a:ext cx="432048" cy="216024"/>
          </a:xfrm>
          <a:noFill/>
          <a:ln>
            <a:noFill/>
          </a:ln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23" name="Gerade Verbindung 17">
            <a:extLst>
              <a:ext uri="{FF2B5EF4-FFF2-40B4-BE49-F238E27FC236}">
                <a16:creationId xmlns:a16="http://schemas.microsoft.com/office/drawing/2014/main" id="{556F7711-2825-4B94-90C8-0BB00FFE5FD1}"/>
              </a:ext>
            </a:extLst>
          </p:cNvPr>
          <p:cNvCxnSpPr/>
          <p:nvPr userDrawn="1"/>
        </p:nvCxnSpPr>
        <p:spPr>
          <a:xfrm>
            <a:off x="8604448" y="4876006"/>
            <a:ext cx="0" cy="21600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14">
            <a:extLst>
              <a:ext uri="{FF2B5EF4-FFF2-40B4-BE49-F238E27FC236}">
                <a16:creationId xmlns:a16="http://schemas.microsoft.com/office/drawing/2014/main" id="{D87CD728-AC56-42B2-847E-B3DA14199753}"/>
              </a:ext>
            </a:extLst>
          </p:cNvPr>
          <p:cNvCxnSpPr/>
          <p:nvPr userDrawn="1"/>
        </p:nvCxnSpPr>
        <p:spPr>
          <a:xfrm>
            <a:off x="9036496" y="4876006"/>
            <a:ext cx="0" cy="216024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fik 14">
            <a:extLst>
              <a:ext uri="{FF2B5EF4-FFF2-40B4-BE49-F238E27FC236}">
                <a16:creationId xmlns:a16="http://schemas.microsoft.com/office/drawing/2014/main" id="{4B7B6E53-2B5B-469B-A8C2-5B2D5E98B3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72399" y="86800"/>
            <a:ext cx="855829" cy="55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136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31640" y="51470"/>
            <a:ext cx="7704360" cy="64807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31640" y="987574"/>
            <a:ext cx="7704360" cy="36724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33164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de-DE" sz="1200" kern="1200" dirty="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764632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2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77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6" r:id="rId3"/>
    <p:sldLayoutId id="2147483660" r:id="rId4"/>
    <p:sldLayoutId id="2147483651" r:id="rId5"/>
    <p:sldLayoutId id="2147483667" r:id="rId6"/>
    <p:sldLayoutId id="2147483668" r:id="rId7"/>
    <p:sldLayoutId id="2147483650" r:id="rId8"/>
    <p:sldLayoutId id="2147483662" r:id="rId9"/>
    <p:sldLayoutId id="2147483652" r:id="rId10"/>
    <p:sldLayoutId id="2147483663" r:id="rId11"/>
    <p:sldLayoutId id="2147483661" r:id="rId12"/>
    <p:sldLayoutId id="2147483664" r:id="rId13"/>
  </p:sldLayoutIdLst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all" baseline="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10000"/>
        </a:lnSpc>
        <a:spcBef>
          <a:spcPts val="400"/>
        </a:spcBef>
        <a:spcAft>
          <a:spcPts val="350"/>
        </a:spcAft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10000"/>
        </a:lnSpc>
        <a:spcBef>
          <a:spcPts val="400"/>
        </a:spcBef>
        <a:spcAft>
          <a:spcPts val="35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400"/>
        </a:spcBef>
        <a:spcAft>
          <a:spcPts val="35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400"/>
        </a:spcBef>
        <a:spcAft>
          <a:spcPts val="35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400"/>
        </a:spcBef>
        <a:spcAft>
          <a:spcPts val="35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ÖRV Präsentationsvorlage  –  T I P </a:t>
            </a:r>
            <a:r>
              <a:rPr lang="de-DE" dirty="0" err="1"/>
              <a:t>P</a:t>
            </a:r>
            <a:r>
              <a:rPr lang="de-DE" dirty="0"/>
              <a:t> 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half" idx="13"/>
          </p:nvPr>
        </p:nvSpPr>
        <p:spPr>
          <a:xfrm>
            <a:off x="3779912" y="987574"/>
            <a:ext cx="5256160" cy="3744416"/>
          </a:xfrm>
        </p:spPr>
        <p:txBody>
          <a:bodyPr anchor="ctr"/>
          <a:lstStyle/>
          <a:p>
            <a:r>
              <a:rPr lang="de-DE" sz="1400" dirty="0"/>
              <a:t>Mit dem </a:t>
            </a:r>
            <a:r>
              <a:rPr lang="de-DE" sz="1400" u="sng" dirty="0"/>
              <a:t>Klick auf „Neue Folie“ </a:t>
            </a:r>
            <a:r>
              <a:rPr lang="de-DE" sz="1400" dirty="0"/>
              <a:t>werden die Vorlagen zu den verschiedenen Gestaltungsmöglichkeiten der Folien gezeigt.</a:t>
            </a:r>
          </a:p>
          <a:p>
            <a:r>
              <a:rPr lang="de-DE" sz="1400" dirty="0"/>
              <a:t>Mit dem </a:t>
            </a:r>
            <a:r>
              <a:rPr lang="de-DE" sz="1400" u="sng" dirty="0"/>
              <a:t>Klick auf eine der gewünschten Folien </a:t>
            </a:r>
            <a:r>
              <a:rPr lang="de-DE" sz="1400" dirty="0"/>
              <a:t>werden diese zur aktuellen Präsentation hinzugefügt</a:t>
            </a:r>
          </a:p>
          <a:p>
            <a:r>
              <a:rPr lang="de-DE" sz="1400" dirty="0"/>
              <a:t>Die </a:t>
            </a:r>
            <a:r>
              <a:rPr lang="de-DE" sz="1400" u="sng" dirty="0">
                <a:ea typeface="Segoe UI" panose="020B0502040204020203" pitchFamily="34" charset="0"/>
                <a:cs typeface="Segoe UI" panose="020B0502040204020203" pitchFamily="34" charset="0"/>
              </a:rPr>
              <a:t>Schrift</a:t>
            </a:r>
            <a:r>
              <a:rPr lang="de-DE" sz="1400" u="sng" dirty="0"/>
              <a:t> ist „Segoe UI“</a:t>
            </a:r>
            <a:r>
              <a:rPr lang="de-DE" sz="1400" dirty="0"/>
              <a:t>– der Fließtext wird mit Segoe UI Light verfasst. Möchten Sie Passagen extra hervorheben, kann die Schrift auf </a:t>
            </a:r>
            <a:r>
              <a:rPr lang="de-DE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Segoe UI </a:t>
            </a:r>
            <a:r>
              <a:rPr lang="de-DE" sz="1400" b="1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iVm</a:t>
            </a:r>
            <a:r>
              <a:rPr lang="de-DE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mit      </a:t>
            </a:r>
            <a:r>
              <a:rPr lang="de-DE" sz="1400" dirty="0"/>
              <a:t>geändert werden.</a:t>
            </a:r>
          </a:p>
          <a:p>
            <a:r>
              <a:rPr lang="de-DE" sz="1400" dirty="0"/>
              <a:t>Die Textfelder der Präsentation sind so konzipiert, dass die </a:t>
            </a:r>
            <a:r>
              <a:rPr lang="de-DE" sz="1400" u="sng" dirty="0"/>
              <a:t>Schrift sich mit der Textmenge nicht anpasst</a:t>
            </a:r>
            <a:r>
              <a:rPr lang="de-DE" sz="1400" dirty="0"/>
              <a:t>. Hat der gewünschte Text auf einer Folie nicht Platz, ist hier bitte eine weitere Folie zu verwenden.</a:t>
            </a:r>
          </a:p>
          <a:p>
            <a:r>
              <a:rPr lang="de-DE" sz="1400" dirty="0"/>
              <a:t>Die Folie ist im Präsentationsmodus nicht angezeigt. Dennoch wird </a:t>
            </a:r>
            <a:r>
              <a:rPr lang="de-DE" sz="1400" u="sng" dirty="0"/>
              <a:t>empfohlen diese nach Fertigstellung zu löschen</a:t>
            </a:r>
            <a:r>
              <a:rPr lang="de-DE" sz="1400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24328" y="4876006"/>
            <a:ext cx="432048" cy="216024"/>
          </a:xfrm>
        </p:spPr>
        <p:txBody>
          <a:bodyPr/>
          <a:lstStyle/>
          <a:p>
            <a:fld id="{FA0428A0-CE99-438C-89A3-55D73CF07F30}" type="slidenum">
              <a:rPr lang="de-DE" smtClean="0"/>
              <a:pPr/>
              <a:t>1</a:t>
            </a:fld>
            <a:endParaRPr lang="de-D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87425"/>
            <a:ext cx="2325272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572000" y="4876006"/>
            <a:ext cx="2823592" cy="216024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787774"/>
            <a:ext cx="180000" cy="17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993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28A0-CE99-438C-89A3-55D73CF07F30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06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BCEEAC32-0FA5-4244-9ACC-A790D9CF8B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1" name="Untertitel 10">
            <a:extLst>
              <a:ext uri="{FF2B5EF4-FFF2-40B4-BE49-F238E27FC236}">
                <a16:creationId xmlns:a16="http://schemas.microsoft.com/office/drawing/2014/main" id="{AC78DCD3-3DF9-486D-A847-839A94957E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28A0-CE99-438C-89A3-55D73CF07F30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BA043FE0-2247-4DE2-ADCF-3C7BEC3E41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668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12153ED-819C-4843-A692-375953E24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A4C237E-739C-4470-B707-B4D49EF94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2984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28A0-CE99-438C-89A3-55D73CF07F30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984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19B16-E5F5-40CC-9370-349458788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4B9C59-1E52-41BB-B5BD-24B51B3B7B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9AB6AD-DAD6-4833-830B-40B1F77D1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1C97DE0-DB6C-49D6-9ACE-4E4946647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28A0-CE99-438C-89A3-55D73CF07F30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506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A8D319-2709-47BD-A809-AB2FA8113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921BAF-9315-42EF-81E2-FD424A7CA9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029429F-17EC-42EC-944C-4A5D61C5C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23C3DCF-910B-4926-8E71-FE6989F15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28A0-CE99-438C-89A3-55D73CF07F30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23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28A0-CE99-438C-89A3-55D73CF07F30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779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FB Präsentations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BE14D44A-518F-4C6E-8233-3AFD1A5E0F53}" vid="{5A6C4382-A291-463E-B56F-DF19A5CF7752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FB Präsentationsvorlage  –  T I P P S</Template>
  <TotalTime>0</TotalTime>
  <Words>135</Words>
  <Application>Microsoft Office PowerPoint</Application>
  <PresentationFormat>Bildschirmpräsentation (16:9)</PresentationFormat>
  <Paragraphs>13</Paragraphs>
  <Slides>8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Segoe UI</vt:lpstr>
      <vt:lpstr>Segoe UI Light</vt:lpstr>
      <vt:lpstr>Symbol</vt:lpstr>
      <vt:lpstr>Wingdings</vt:lpstr>
      <vt:lpstr>FB Präsentationsvorlage</vt:lpstr>
      <vt:lpstr>ÖRV Präsentationsvorlage  –  T I P P 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Raiffeisen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ÖRV Präsentationsvorlage  –  T I P P S</dc:title>
  <dc:creator>KALINKA Marion (10056)</dc:creator>
  <cp:lastModifiedBy>KASTNER Bettina (10056)</cp:lastModifiedBy>
  <cp:revision>3</cp:revision>
  <cp:lastPrinted>2019-06-26T10:20:33Z</cp:lastPrinted>
  <dcterms:created xsi:type="dcterms:W3CDTF">2021-10-05T12:22:46Z</dcterms:created>
  <dcterms:modified xsi:type="dcterms:W3CDTF">2022-08-18T12:56:49Z</dcterms:modified>
</cp:coreProperties>
</file>